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69" r:id="rId10"/>
    <p:sldId id="267" r:id="rId11"/>
    <p:sldId id="261" r:id="rId12"/>
    <p:sldId id="26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08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5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5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81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1581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8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55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88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46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45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33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39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31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00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8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29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بسم االه الرحمن الرحیم - بسم الله الرحمن الرحيم برای تحقیق - بسم الله  الرحمن الرحيم 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593" y="1537772"/>
            <a:ext cx="5582285" cy="4189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05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1" y="139700"/>
            <a:ext cx="6918116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5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90" y="609600"/>
            <a:ext cx="9806210" cy="10160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90" y="1728733"/>
            <a:ext cx="5134332" cy="473053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722" y="1728733"/>
            <a:ext cx="4671878" cy="4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5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00" y="101600"/>
            <a:ext cx="8318499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0" y="1321831"/>
            <a:ext cx="6034087" cy="4910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2900" y="1079499"/>
            <a:ext cx="49093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4400" dirty="0" smtClean="0"/>
              <a:t>با تشکر از شما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xmlns="" val="41218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184400"/>
            <a:ext cx="8194502" cy="28829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Soft- </a:t>
            </a:r>
            <a:r>
              <a:rPr lang="en-US" sz="5400" b="1" dirty="0" smtClean="0">
                <a:solidFill>
                  <a:schemeClr val="tx1"/>
                </a:solidFill>
              </a:rPr>
              <a:t>tissue </a:t>
            </a:r>
            <a:r>
              <a:rPr lang="en-US" sz="5400" b="1" dirty="0" smtClean="0">
                <a:solidFill>
                  <a:schemeClr val="tx1"/>
                </a:solidFill>
              </a:rPr>
              <a:t>fillers</a:t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/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fa-IR" sz="5400" b="1" dirty="0" smtClean="0">
                <a:solidFill>
                  <a:schemeClr val="tx1"/>
                </a:solidFill>
              </a:rPr>
              <a:t/>
            </a:r>
            <a:br>
              <a:rPr lang="fa-IR" sz="5400" b="1" dirty="0" smtClean="0">
                <a:solidFill>
                  <a:schemeClr val="tx1"/>
                </a:solidFill>
              </a:rPr>
            </a:br>
            <a:r>
              <a:rPr lang="fa-IR" sz="5400" b="1" dirty="0" smtClean="0">
                <a:solidFill>
                  <a:schemeClr val="tx1"/>
                </a:solidFill>
              </a:rPr>
              <a:t/>
            </a:r>
            <a:br>
              <a:rPr lang="fa-IR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/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/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/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/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8600" y="1143000"/>
            <a:ext cx="8194502" cy="86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5400" b="1" dirty="0" smtClean="0">
                <a:solidFill>
                  <a:schemeClr val="tx1"/>
                </a:solidFill>
              </a:rPr>
              <a:t>عنوان تحقیق:</a:t>
            </a: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fa-IR" sz="5400" b="1" dirty="0" smtClean="0">
                <a:solidFill>
                  <a:schemeClr val="tx1"/>
                </a:solidFill>
              </a:rPr>
              <a:t/>
            </a:r>
            <a:br>
              <a:rPr lang="fa-IR" sz="5400" b="1" dirty="0" smtClean="0">
                <a:solidFill>
                  <a:schemeClr val="tx1"/>
                </a:solidFill>
              </a:rPr>
            </a:br>
            <a:r>
              <a:rPr lang="fa-IR" sz="5400" b="1" dirty="0" smtClean="0">
                <a:solidFill>
                  <a:schemeClr val="tx1"/>
                </a:solidFill>
              </a:rPr>
              <a:t/>
            </a:r>
            <a:br>
              <a:rPr lang="fa-IR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970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200" y="2634734"/>
            <a:ext cx="669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cs typeface="B Arabic Style" panose="00000400000000000000" pitchFamily="2" charset="-78"/>
              </a:rPr>
              <a:t>Classification of fillers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xmlns="" val="18798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467" y="190500"/>
            <a:ext cx="8558395" cy="642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317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703" y="749147"/>
            <a:ext cx="9133465" cy="586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34" y="165100"/>
            <a:ext cx="9133465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30200"/>
            <a:ext cx="7810499" cy="580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968" y="406400"/>
            <a:ext cx="7509738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596900"/>
            <a:ext cx="8039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13</Words>
  <Application>Microsoft Office PowerPoint</Application>
  <PresentationFormat>Custom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Slide 1</vt:lpstr>
      <vt:lpstr>Soft- tissue fillers      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op1</dc:creator>
  <cp:lastModifiedBy>user</cp:lastModifiedBy>
  <cp:revision>28</cp:revision>
  <dcterms:created xsi:type="dcterms:W3CDTF">2023-01-12T05:02:13Z</dcterms:created>
  <dcterms:modified xsi:type="dcterms:W3CDTF">2023-01-13T10:43:54Z</dcterms:modified>
</cp:coreProperties>
</file>